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owerpoint color.png" descr="powerpoint 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8" y="-1"/>
            <a:ext cx="24361444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owerpoint-no-names.png" descr="powerpoint-no-nam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owerpoint blue.png" descr="powerpoint blu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78" y="0"/>
            <a:ext cx="24361444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opy goes here…"/>
          <p:cNvSpPr txBox="1"/>
          <p:nvPr>
            <p:ph type="body" sz="half" idx="4294967295"/>
          </p:nvPr>
        </p:nvSpPr>
        <p:spPr>
          <a:xfrm>
            <a:off x="5991107" y="4776902"/>
            <a:ext cx="12401786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py goes here…"/>
          <p:cNvSpPr txBox="1"/>
          <p:nvPr>
            <p:ph type="body" sz="half" idx="4294967295"/>
          </p:nvPr>
        </p:nvSpPr>
        <p:spPr>
          <a:xfrm>
            <a:off x="5991107" y="4776902"/>
            <a:ext cx="12401786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solidFill>
                  <a:srgbClr val="272727"/>
                </a:solidFill>
                <a:latin typeface="Poppins Regular"/>
                <a:ea typeface="Poppins Regular"/>
                <a:cs typeface="Poppins Regular"/>
                <a:sym typeface="Poppins Regular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Andrew Chevrolet…"/>
          <p:cNvSpPr txBox="1"/>
          <p:nvPr/>
        </p:nvSpPr>
        <p:spPr>
          <a:xfrm>
            <a:off x="6068263" y="5242328"/>
            <a:ext cx="12247475" cy="771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Andrew Chevrolet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Andrew Toyota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David Hobbs Honda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Eric Von Schledorn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Griffin Ford 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Griffin's Hub Chrysler Jeep Dodge Ram Milwaukee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Griffin Chrysler Jeep Dodge Ram Jefferson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Heiser Toyota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Holz Chevrolet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Newman Chevrolet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Rosen Nissan Kia</a:t>
            </a:r>
          </a:p>
          <a:p>
            <a:pPr>
              <a:lnSpc>
                <a:spcPct val="90000"/>
              </a:lnSpc>
              <a:defRPr cap="all" sz="3600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pPr>
            <a:r>
              <a:t>Uptown Chevrolet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4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